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8" r:id="rId4"/>
  </p:sldMasterIdLst>
  <p:notesMasterIdLst>
    <p:notesMasterId r:id="rId6"/>
  </p:notesMasterIdLst>
  <p:handoutMasterIdLst>
    <p:handoutMasterId r:id="rId7"/>
  </p:handoutMasterIdLst>
  <p:sldIdLst>
    <p:sldId id="299" r:id="rId5"/>
  </p:sldIdLst>
  <p:sldSz cx="7772400" cy="11714163"/>
  <p:notesSz cx="6858000" cy="9296400"/>
  <p:embeddedFontLst>
    <p:embeddedFont>
      <p:font typeface="Calibri" panose="020F0502020204030204" pitchFamily="34" charset="0"/>
      <p:regular r:id="rId8"/>
      <p:bold r:id="rId9"/>
      <p:italic r:id="rId10"/>
      <p:boldItalic r:id="rId11"/>
    </p:embeddedFont>
    <p:embeddedFont>
      <p:font typeface="Segoe UI" panose="020B0502040204020203" pitchFamily="34" charset="0"/>
      <p:regular r:id="rId12"/>
      <p:bold r:id="rId13"/>
      <p:italic r:id="rId14"/>
      <p:boldItalic r:id="rId15"/>
    </p:embeddedFont>
    <p:embeddedFont>
      <p:font typeface="Segoe UI Semibold" panose="020B0702040204020203" pitchFamily="34" charset="0"/>
      <p:regular r:id="rId16"/>
      <p:bold r:id="rId17"/>
      <p:italic r:id="rId18"/>
      <p:boldItalic r:id="rId19"/>
    </p:embeddedFont>
  </p:embeddedFontLst>
  <p:custDataLst>
    <p:tags r:id="rId20"/>
  </p:custDataLst>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94A123-7987-4F19-8071-061A44AAAC5E}">
          <p14:sldIdLst>
            <p14:sldId id="299"/>
          </p14:sldIdLst>
        </p14:section>
      </p14:sectionLst>
    </p:ext>
    <p:ext uri="{EFAFB233-063F-42B5-8137-9DF3F51BA10A}">
      <p15:sldGuideLst xmlns:p15="http://schemas.microsoft.com/office/powerpoint/2012/main">
        <p15:guide id="10" pos="168" userDrawn="1">
          <p15:clr>
            <a:srgbClr val="A4A3A4"/>
          </p15:clr>
        </p15:guide>
        <p15:guide id="12" orient="horz" pos="222" userDrawn="1">
          <p15:clr>
            <a:srgbClr val="A4A3A4"/>
          </p15:clr>
        </p15:guide>
        <p15:guide id="14" pos="4728" userDrawn="1">
          <p15:clr>
            <a:srgbClr val="A4A3A4"/>
          </p15:clr>
        </p15:guide>
        <p15:guide id="20" orient="horz" pos="69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ss Andersen" initials="" lastIdx="1" clrIdx="0"/>
  <p:cmAuthor id="1" name="Michelle Davis" initials="MD" lastIdx="21" clrIdx="1"/>
  <p:cmAuthor id="2" name="Hanna Boyle" initials="HB" lastIdx="2" clrIdx="2"/>
  <p:cmAuthor id="3" name="Carissa Wright (Touch Worldwide)" initials="CW" lastIdx="2" clrIdx="3"/>
  <p:cmAuthor id="4" name="Brook Bower" initials="BB" lastIdx="15" clrIdx="4"/>
  <p:cmAuthor id="5" name="Gail Manuguid (LCA)" initials="GM(" lastIdx="4" clrIdx="5"/>
  <p:cmAuthor id="6" name="Joe Gura" initials="JG" lastIdx="10" clrIdx="6">
    <p:extLst>
      <p:ext uri="{19B8F6BF-5375-455C-9EA6-DF929625EA0E}">
        <p15:presenceInfo xmlns:p15="http://schemas.microsoft.com/office/powerpoint/2012/main" userId="S-1-5-21-2127521184-1604012920-1887927527-20345457" providerId="AD"/>
      </p:ext>
    </p:extLst>
  </p:cmAuthor>
  <p:cmAuthor id="7" name="Kathryn Courtney" initials="KC" lastIdx="30" clrIdx="7">
    <p:extLst>
      <p:ext uri="{19B8F6BF-5375-455C-9EA6-DF929625EA0E}">
        <p15:presenceInfo xmlns:p15="http://schemas.microsoft.com/office/powerpoint/2012/main" userId="Kathryn Courtney" providerId="None"/>
      </p:ext>
    </p:extLst>
  </p:cmAuthor>
  <p:cmAuthor id="8" name="Danielle Dargavel" initials="DD" lastIdx="15" clrIdx="8">
    <p:extLst>
      <p:ext uri="{19B8F6BF-5375-455C-9EA6-DF929625EA0E}">
        <p15:presenceInfo xmlns:p15="http://schemas.microsoft.com/office/powerpoint/2012/main" userId="Danielle Dargavel" providerId="None"/>
      </p:ext>
    </p:extLst>
  </p:cmAuthor>
  <p:cmAuthor id="9" name="Kathryn Courtney (Audienz LLC)" initials="KC(L" lastIdx="17" clrIdx="9">
    <p:extLst>
      <p:ext uri="{19B8F6BF-5375-455C-9EA6-DF929625EA0E}">
        <p15:presenceInfo xmlns:p15="http://schemas.microsoft.com/office/powerpoint/2012/main" userId="Kathryn Courtney (Audienz LLC)" providerId="None"/>
      </p:ext>
    </p:extLst>
  </p:cmAuthor>
  <p:cmAuthor id="10" name="Greg" initials="BT" lastIdx="0" clrIdx="10"/>
  <p:cmAuthor id="11" name="Travis Nesse" initials="TN" lastIdx="26" clrIdx="11">
    <p:extLst>
      <p:ext uri="{19B8F6BF-5375-455C-9EA6-DF929625EA0E}">
        <p15:presenceInfo xmlns:p15="http://schemas.microsoft.com/office/powerpoint/2012/main" userId="Travis Nesse" providerId="None"/>
      </p:ext>
    </p:extLst>
  </p:cmAuthor>
  <p:cmAuthor id="12" name="Danielle" initials="D" lastIdx="5" clrIdx="12">
    <p:extLst>
      <p:ext uri="{19B8F6BF-5375-455C-9EA6-DF929625EA0E}">
        <p15:presenceInfo xmlns:p15="http://schemas.microsoft.com/office/powerpoint/2012/main" userId="Danielle" providerId="None"/>
      </p:ext>
    </p:extLst>
  </p:cmAuthor>
  <p:cmAuthor id="13" name="James Nesse" initials="JN" lastIdx="19" clrIdx="13">
    <p:extLst>
      <p:ext uri="{19B8F6BF-5375-455C-9EA6-DF929625EA0E}">
        <p15:presenceInfo xmlns:p15="http://schemas.microsoft.com/office/powerpoint/2012/main" userId="209d8c40762552e6" providerId="Windows Live"/>
      </p:ext>
    </p:extLst>
  </p:cmAuthor>
  <p:cmAuthor id="14" name="Mary Lisa Newman" initials="MLN" lastIdx="38" clrIdx="14">
    <p:extLst>
      <p:ext uri="{19B8F6BF-5375-455C-9EA6-DF929625EA0E}">
        <p15:presenceInfo xmlns:p15="http://schemas.microsoft.com/office/powerpoint/2012/main" userId="Mary Lisa Newman" providerId="None"/>
      </p:ext>
    </p:extLst>
  </p:cmAuthor>
  <p:cmAuthor id="15" name="Adrienne Krefft" initials="AK" lastIdx="11" clrIdx="15">
    <p:extLst>
      <p:ext uri="{19B8F6BF-5375-455C-9EA6-DF929625EA0E}">
        <p15:presenceInfo xmlns:p15="http://schemas.microsoft.com/office/powerpoint/2012/main" userId="S::adkrefft@microsoft.com::5324d489-71df-426f-9522-b8707af7c6b7" providerId="AD"/>
      </p:ext>
    </p:extLst>
  </p:cmAuthor>
  <p:cmAuthor id="16" name="Andrew Childs" initials="AC" lastIdx="12" clrIdx="16">
    <p:extLst>
      <p:ext uri="{19B8F6BF-5375-455C-9EA6-DF929625EA0E}">
        <p15:presenceInfo xmlns:p15="http://schemas.microsoft.com/office/powerpoint/2012/main" userId="Andrew Childs" providerId="None"/>
      </p:ext>
    </p:extLst>
  </p:cmAuthor>
  <p:cmAuthor id="17" name="Melissa Hovis" initials="MH" lastIdx="6" clrIdx="17">
    <p:extLst>
      <p:ext uri="{19B8F6BF-5375-455C-9EA6-DF929625EA0E}">
        <p15:presenceInfo xmlns:p15="http://schemas.microsoft.com/office/powerpoint/2012/main" userId="S-1-12-1-3347228509-1226612902-1976318136-3020564244" providerId="AD"/>
      </p:ext>
    </p:extLst>
  </p:cmAuthor>
  <p:cmAuthor id="18" name="Astha Malik" initials="AM" lastIdx="5" clrIdx="18">
    <p:extLst>
      <p:ext uri="{19B8F6BF-5375-455C-9EA6-DF929625EA0E}">
        <p15:presenceInfo xmlns:p15="http://schemas.microsoft.com/office/powerpoint/2012/main" userId="S::asmalik@microsoft.com::f2c76ab3-2e1e-49d0-a2ea-fa8f3eb399fd" providerId="AD"/>
      </p:ext>
    </p:extLst>
  </p:cmAuthor>
  <p:cmAuthor id="19" name="Quincy Kosena" initials="QK" lastIdx="1" clrIdx="19">
    <p:extLst>
      <p:ext uri="{19B8F6BF-5375-455C-9EA6-DF929625EA0E}">
        <p15:presenceInfo xmlns:p15="http://schemas.microsoft.com/office/powerpoint/2012/main" userId="S::quincy@audienz.com::34552e9c-390f-40b5-8a42-f626db2682ad" providerId="AD"/>
      </p:ext>
    </p:extLst>
  </p:cmAuthor>
  <p:cmAuthor id="20" name="Mary Lisa Newman" initials="MLN [2]" lastIdx="4" clrIdx="20">
    <p:extLst>
      <p:ext uri="{19B8F6BF-5375-455C-9EA6-DF929625EA0E}">
        <p15:presenceInfo xmlns:p15="http://schemas.microsoft.com/office/powerpoint/2012/main" userId="S::marylisa@audienz.com::9c8cba21-67a1-4aa9-98ba-c4ca1eda0aa0" providerId="AD"/>
      </p:ext>
    </p:extLst>
  </p:cmAuthor>
  <p:cmAuthor id="21" name="Jim Balch" initials="JB" lastIdx="1" clrIdx="21">
    <p:extLst>
      <p:ext uri="{19B8F6BF-5375-455C-9EA6-DF929625EA0E}">
        <p15:presenceInfo xmlns:p15="http://schemas.microsoft.com/office/powerpoint/2012/main" userId="S::jim@audienz.com::29be9760-d01f-4778-8d90-850da1818f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72C6"/>
    <a:srgbClr val="007EE2"/>
    <a:srgbClr val="464646"/>
    <a:srgbClr val="848484"/>
    <a:srgbClr val="005695"/>
    <a:srgbClr val="E6E6E6"/>
    <a:srgbClr val="003D70"/>
    <a:srgbClr val="0078D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57DBA3-1228-42C3-A5CE-6FE5571F45AF}" v="43" dt="2020-06-24T10:59:11.7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70" autoAdjust="0"/>
    <p:restoredTop sz="0" autoAdjust="0"/>
  </p:normalViewPr>
  <p:slideViewPr>
    <p:cSldViewPr snapToGrid="0" snapToObjects="1">
      <p:cViewPr varScale="1">
        <p:scale>
          <a:sx n="65" d="100"/>
          <a:sy n="65" d="100"/>
        </p:scale>
        <p:origin x="2736" y="90"/>
      </p:cViewPr>
      <p:guideLst>
        <p:guide pos="168"/>
        <p:guide orient="horz" pos="222"/>
        <p:guide pos="4728"/>
        <p:guide orient="horz" pos="6960"/>
      </p:guideLst>
    </p:cSldViewPr>
  </p:slideViewPr>
  <p:notesTextViewPr>
    <p:cViewPr>
      <p:scale>
        <a:sx n="3" d="2"/>
        <a:sy n="3" d="2"/>
      </p:scale>
      <p:origin x="0" y="0"/>
    </p:cViewPr>
  </p:notesTextViewPr>
  <p:sorterViewPr>
    <p:cViewPr>
      <p:scale>
        <a:sx n="174" d="100"/>
        <a:sy n="17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viewProps" Target="view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vis Nesse" userId="7f5cd6f3-7534-4332-8f38-a3b44d62a5a5" providerId="ADAL" clId="{B10ADBF9-CCB8-42A9-9478-AE8757F778B8}"/>
    <pc:docChg chg="custSel modSld">
      <pc:chgData name="Travis Nesse" userId="7f5cd6f3-7534-4332-8f38-a3b44d62a5a5" providerId="ADAL" clId="{B10ADBF9-CCB8-42A9-9478-AE8757F778B8}" dt="2020-06-24T17:42:15.685" v="2" actId="1592"/>
      <pc:docMkLst>
        <pc:docMk/>
      </pc:docMkLst>
      <pc:sldChg chg="modSp delCm">
        <pc:chgData name="Travis Nesse" userId="7f5cd6f3-7534-4332-8f38-a3b44d62a5a5" providerId="ADAL" clId="{B10ADBF9-CCB8-42A9-9478-AE8757F778B8}" dt="2020-06-24T17:42:15.685" v="2" actId="1592"/>
        <pc:sldMkLst>
          <pc:docMk/>
          <pc:sldMk cId="34192605" sldId="299"/>
        </pc:sldMkLst>
        <pc:spChg chg="mod">
          <ac:chgData name="Travis Nesse" userId="7f5cd6f3-7534-4332-8f38-a3b44d62a5a5" providerId="ADAL" clId="{B10ADBF9-CCB8-42A9-9478-AE8757F778B8}" dt="2020-06-24T17:42:08.834" v="1" actId="13926"/>
          <ac:spMkLst>
            <pc:docMk/>
            <pc:sldMk cId="34192605" sldId="299"/>
            <ac:spMk id="548" creationId="{23B9C027-0E02-4919-8903-92DC8A7FE006}"/>
          </ac:spMkLst>
        </pc:spChg>
        <pc:spChg chg="mod">
          <ac:chgData name="Travis Nesse" userId="7f5cd6f3-7534-4332-8f38-a3b44d62a5a5" providerId="ADAL" clId="{B10ADBF9-CCB8-42A9-9478-AE8757F778B8}" dt="2020-06-24T17:42:08.834" v="1" actId="13926"/>
          <ac:spMkLst>
            <pc:docMk/>
            <pc:sldMk cId="34192605" sldId="299"/>
            <ac:spMk id="564" creationId="{4F3C5515-1668-4A32-A71A-2D657DF98523}"/>
          </ac:spMkLst>
        </pc:spChg>
        <pc:spChg chg="mod">
          <ac:chgData name="Travis Nesse" userId="7f5cd6f3-7534-4332-8f38-a3b44d62a5a5" providerId="ADAL" clId="{B10ADBF9-CCB8-42A9-9478-AE8757F778B8}" dt="2020-06-24T17:42:08.834" v="1" actId="13926"/>
          <ac:spMkLst>
            <pc:docMk/>
            <pc:sldMk cId="34192605" sldId="299"/>
            <ac:spMk id="569" creationId="{9D117938-5C6E-4EAD-81D2-DB0D6F72921A}"/>
          </ac:spMkLst>
        </pc:spChg>
        <pc:spChg chg="mod">
          <ac:chgData name="Travis Nesse" userId="7f5cd6f3-7534-4332-8f38-a3b44d62a5a5" providerId="ADAL" clId="{B10ADBF9-CCB8-42A9-9478-AE8757F778B8}" dt="2020-06-24T17:42:08.834" v="1" actId="13926"/>
          <ac:spMkLst>
            <pc:docMk/>
            <pc:sldMk cId="34192605" sldId="299"/>
            <ac:spMk id="570" creationId="{D788AC8C-E516-4D1B-AC23-8C6CB02C0715}"/>
          </ac:spMkLst>
        </pc:spChg>
        <pc:spChg chg="mod">
          <ac:chgData name="Travis Nesse" userId="7f5cd6f3-7534-4332-8f38-a3b44d62a5a5" providerId="ADAL" clId="{B10ADBF9-CCB8-42A9-9478-AE8757F778B8}" dt="2020-06-24T17:42:08.834" v="1" actId="13926"/>
          <ac:spMkLst>
            <pc:docMk/>
            <pc:sldMk cId="34192605" sldId="299"/>
            <ac:spMk id="572" creationId="{D20C546C-C7E1-4831-93DF-AAAB1D7E70B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9355F37-7DDC-6140-9FF6-A980F3E2147B}" type="datetimeFigureOut">
              <a:rPr lang="en-US" smtClean="0"/>
              <a:pPr/>
              <a:t>6/24/2020</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E752923B-E6FB-6444-954F-272993D27630}" type="slidenum">
              <a:rPr lang="en-US" smtClean="0"/>
              <a:pPr/>
              <a:t>‹#›</a:t>
            </a:fld>
            <a:endParaRPr lang="en-US" dirty="0"/>
          </a:p>
        </p:txBody>
      </p:sp>
    </p:spTree>
    <p:extLst>
      <p:ext uri="{BB962C8B-B14F-4D97-AF65-F5344CB8AC3E}">
        <p14:creationId xmlns:p14="http://schemas.microsoft.com/office/powerpoint/2010/main" val="774772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570E81C1-76EA-4EF4-ACA2-61548F7B8B75}" type="datetimeFigureOut">
              <a:rPr lang="en-US" smtClean="0"/>
              <a:pPr/>
              <a:t>6/24/2020</a:t>
            </a:fld>
            <a:endParaRPr lang="en-US" dirty="0"/>
          </a:p>
        </p:txBody>
      </p:sp>
      <p:sp>
        <p:nvSpPr>
          <p:cNvPr id="4" name="Slide Image Placeholder 3"/>
          <p:cNvSpPr>
            <a:spLocks noGrp="1" noRot="1" noChangeAspect="1"/>
          </p:cNvSpPr>
          <p:nvPr>
            <p:ph type="sldImg" idx="2"/>
          </p:nvPr>
        </p:nvSpPr>
        <p:spPr>
          <a:xfrm>
            <a:off x="2387600" y="1162050"/>
            <a:ext cx="20828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DFC602C3-C79E-43EB-A789-D085B69768A4}" type="slidenum">
              <a:rPr lang="en-US" smtClean="0"/>
              <a:pPr/>
              <a:t>‹#›</a:t>
            </a:fld>
            <a:endParaRPr lang="en-US" dirty="0"/>
          </a:p>
        </p:txBody>
      </p:sp>
    </p:spTree>
    <p:extLst>
      <p:ext uri="{BB962C8B-B14F-4D97-AF65-F5344CB8AC3E}">
        <p14:creationId xmlns:p14="http://schemas.microsoft.com/office/powerpoint/2010/main" val="1682582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7600" y="1162050"/>
            <a:ext cx="20828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FC602C3-C79E-43EB-A789-D085B69768A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23851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lumMod val="95000"/>
          </a:schemeClr>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96AA149E-96FE-43A7-8174-5E461FC9B410}"/>
              </a:ext>
            </a:extLst>
          </p:cNvPr>
          <p:cNvSpPr txBox="1"/>
          <p:nvPr/>
        </p:nvSpPr>
        <p:spPr>
          <a:xfrm>
            <a:off x="345764" y="962736"/>
            <a:ext cx="7056750" cy="378513"/>
          </a:xfrm>
          <a:prstGeom prst="rect">
            <a:avLst/>
          </a:prstGeom>
          <a:noFill/>
        </p:spPr>
        <p:txBody>
          <a:bodyPr wrap="square" lIns="0" tIns="0" rIns="0" bIns="0" rtlCol="0">
            <a:noAutofit/>
          </a:bodyPr>
          <a:lstStyle>
            <a:defPPr>
              <a:defRPr lang="en-US"/>
            </a:defPPr>
            <a:lvl1pPr>
              <a:lnSpc>
                <a:spcPct val="90000"/>
              </a:lnSpc>
              <a:defRPr sz="3200">
                <a:solidFill>
                  <a:schemeClr val="accent1"/>
                </a:solidFill>
                <a:latin typeface="+mj-lt"/>
              </a:defRPr>
            </a:lvl1pPr>
          </a:lstStyle>
          <a:p>
            <a:pPr lvl="0"/>
            <a:endParaRPr lang="en-US" sz="2560"/>
          </a:p>
        </p:txBody>
      </p:sp>
      <p:sp>
        <p:nvSpPr>
          <p:cNvPr id="22" name="TextBox 21">
            <a:extLst>
              <a:ext uri="{FF2B5EF4-FFF2-40B4-BE49-F238E27FC236}">
                <a16:creationId xmlns:a16="http://schemas.microsoft.com/office/drawing/2014/main" id="{5B29FDB2-E723-484D-8E40-4AFDCA8A6023}"/>
              </a:ext>
            </a:extLst>
          </p:cNvPr>
          <p:cNvSpPr txBox="1"/>
          <p:nvPr/>
        </p:nvSpPr>
        <p:spPr>
          <a:xfrm>
            <a:off x="345764" y="1910281"/>
            <a:ext cx="7056750" cy="236570"/>
          </a:xfrm>
          <a:prstGeom prst="rect">
            <a:avLst/>
          </a:prstGeom>
          <a:noFill/>
        </p:spPr>
        <p:txBody>
          <a:bodyPr wrap="square" lIns="0" tIns="0" rIns="0" bIns="0" rtlCol="0">
            <a:noAutofit/>
          </a:bodyPr>
          <a:lstStyle>
            <a:defPPr>
              <a:defRPr lang="en-US"/>
            </a:defPPr>
            <a:lvl1pPr>
              <a:defRPr sz="1800"/>
            </a:lvl1pPr>
          </a:lstStyle>
          <a:p>
            <a:pPr lvl="0"/>
            <a:endParaRPr lang="en-US" sz="1440"/>
          </a:p>
        </p:txBody>
      </p:sp>
      <p:sp>
        <p:nvSpPr>
          <p:cNvPr id="23" name="Text Placeholder 28">
            <a:extLst>
              <a:ext uri="{FF2B5EF4-FFF2-40B4-BE49-F238E27FC236}">
                <a16:creationId xmlns:a16="http://schemas.microsoft.com/office/drawing/2014/main" id="{F9052538-E0F7-4EEE-B032-EDDF094E8ACE}"/>
              </a:ext>
            </a:extLst>
          </p:cNvPr>
          <p:cNvSpPr>
            <a:spLocks noGrp="1"/>
          </p:cNvSpPr>
          <p:nvPr>
            <p:ph type="body" sz="quarter" idx="10"/>
          </p:nvPr>
        </p:nvSpPr>
        <p:spPr>
          <a:xfrm>
            <a:off x="373065" y="1418156"/>
            <a:ext cx="7029451" cy="591022"/>
          </a:xfrm>
          <a:noFill/>
        </p:spPr>
        <p:txBody>
          <a:bodyPr wrap="square" lIns="0" tIns="0" rIns="0" bIns="0" rtlCol="0">
            <a:noAutofit/>
          </a:bodyPr>
          <a:lstStyle>
            <a:lvl1pPr marL="0" indent="0" algn="l">
              <a:buNone/>
              <a:defRPr lang="en-US" sz="2560" smtClean="0">
                <a:solidFill>
                  <a:schemeClr val="accent1"/>
                </a:solidFill>
                <a:latin typeface="+mj-lt"/>
                <a:cs typeface="+mn-cs"/>
              </a:defRPr>
            </a:lvl1pPr>
            <a:lvl2pPr marL="0" indent="0" algn="l">
              <a:buNone/>
              <a:defRPr lang="en-US" sz="1412" smtClean="0"/>
            </a:lvl2pPr>
            <a:lvl3pPr marL="301146" indent="0" algn="l">
              <a:buNone/>
              <a:defRPr lang="en-US" sz="1412" smtClean="0"/>
            </a:lvl3pPr>
            <a:lvl4pPr marL="707867" indent="0" algn="l">
              <a:buNone/>
              <a:defRPr lang="en-US" sz="1412" smtClean="0"/>
            </a:lvl4pPr>
            <a:lvl5pPr marL="1100927" indent="0" algn="l">
              <a:buNone/>
              <a:defRPr lang="en-US" sz="1412"/>
            </a:lvl5pPr>
          </a:lstStyle>
          <a:p>
            <a:pPr marL="0" lvl="0" defTabSz="731475">
              <a:lnSpc>
                <a:spcPct val="90000"/>
              </a:lnSpc>
            </a:pPr>
            <a:r>
              <a:rPr lang="en-US" dirty="0"/>
              <a:t>Click to edit Master text styles</a:t>
            </a:r>
          </a:p>
        </p:txBody>
      </p:sp>
    </p:spTree>
    <p:extLst>
      <p:ext uri="{BB962C8B-B14F-4D97-AF65-F5344CB8AC3E}">
        <p14:creationId xmlns:p14="http://schemas.microsoft.com/office/powerpoint/2010/main" val="1695148877"/>
      </p:ext>
    </p:extLst>
  </p:cSld>
  <p:clrMapOvr>
    <a:masterClrMapping/>
  </p:clrMapOvr>
  <p:transition>
    <p:fade/>
  </p:transition>
  <p:hf sldNum="0" hdr="0" dt="0"/>
  <p:extLst>
    <p:ext uri="{DCECCB84-F9BA-43D5-87BE-67443E8EF086}">
      <p15:sldGuideLst xmlns:p15="http://schemas.microsoft.com/office/powerpoint/2012/main">
        <p15:guide id="6" pos="496" userDrawn="1">
          <p15:clr>
            <a:srgbClr val="A4A3A4"/>
          </p15:clr>
        </p15:guide>
        <p15:guide id="7" pos="613" userDrawn="1">
          <p15:clr>
            <a:srgbClr val="A4A3A4"/>
          </p15:clr>
        </p15:guide>
        <p15:guide id="8" pos="875" userDrawn="1">
          <p15:clr>
            <a:srgbClr val="A4A3A4"/>
          </p15:clr>
        </p15:guide>
        <p15:guide id="9" pos="992" userDrawn="1">
          <p15:clr>
            <a:srgbClr val="A4A3A4"/>
          </p15:clr>
        </p15:guide>
        <p15:guide id="10" pos="1253" userDrawn="1">
          <p15:clr>
            <a:srgbClr val="A4A3A4"/>
          </p15:clr>
        </p15:guide>
        <p15:guide id="11" pos="1370" userDrawn="1">
          <p15:clr>
            <a:srgbClr val="A4A3A4"/>
          </p15:clr>
        </p15:guide>
        <p15:guide id="12" pos="1633" userDrawn="1">
          <p15:clr>
            <a:srgbClr val="A4A3A4"/>
          </p15:clr>
        </p15:guide>
        <p15:guide id="13" pos="1750" userDrawn="1">
          <p15:clr>
            <a:srgbClr val="A4A3A4"/>
          </p15:clr>
        </p15:guide>
        <p15:guide id="14" pos="2012" userDrawn="1">
          <p15:clr>
            <a:srgbClr val="A4A3A4"/>
          </p15:clr>
        </p15:guide>
        <p15:guide id="15" pos="2128" userDrawn="1">
          <p15:clr>
            <a:srgbClr val="A4A3A4"/>
          </p15:clr>
        </p15:guide>
        <p15:guide id="16" pos="2390" userDrawn="1">
          <p15:clr>
            <a:srgbClr val="A4A3A4"/>
          </p15:clr>
        </p15:guide>
        <p15:guide id="17" pos="2507" userDrawn="1">
          <p15:clr>
            <a:srgbClr val="A4A3A4"/>
          </p15:clr>
        </p15:guide>
        <p15:guide id="18" pos="2769" userDrawn="1">
          <p15:clr>
            <a:srgbClr val="A4A3A4"/>
          </p15:clr>
        </p15:guide>
        <p15:guide id="19" pos="2885" userDrawn="1">
          <p15:clr>
            <a:srgbClr val="A4A3A4"/>
          </p15:clr>
        </p15:guide>
        <p15:guide id="20" pos="3147" userDrawn="1">
          <p15:clr>
            <a:srgbClr val="A4A3A4"/>
          </p15:clr>
        </p15:guide>
        <p15:guide id="21" pos="3264" userDrawn="1">
          <p15:clr>
            <a:srgbClr val="A4A3A4"/>
          </p15:clr>
        </p15:guide>
        <p15:guide id="22" pos="3525" userDrawn="1">
          <p15:clr>
            <a:srgbClr val="A4A3A4"/>
          </p15:clr>
        </p15:guide>
        <p15:guide id="23" pos="3643" userDrawn="1">
          <p15:clr>
            <a:srgbClr val="A4A3A4"/>
          </p15:clr>
        </p15:guide>
        <p15:guide id="24" pos="3903" userDrawn="1">
          <p15:clr>
            <a:srgbClr val="A4A3A4"/>
          </p15:clr>
        </p15:guide>
        <p15:guide id="25" pos="4021" userDrawn="1">
          <p15:clr>
            <a:srgbClr val="A4A3A4"/>
          </p15:clr>
        </p15:guide>
        <p15:guide id="26" pos="4282" userDrawn="1">
          <p15:clr>
            <a:srgbClr val="A4A3A4"/>
          </p15:clr>
        </p15:guide>
        <p15:guide id="27" pos="4398" userDrawn="1">
          <p15:clr>
            <a:srgbClr val="A4A3A4"/>
          </p15:clr>
        </p15:guide>
        <p15:guide id="28" orient="horz" pos="2075" userDrawn="1">
          <p15:clr>
            <a:srgbClr val="5ACBF0"/>
          </p15:clr>
        </p15:guide>
        <p15:guide id="29" orient="horz" pos="4023" userDrawn="1">
          <p15:clr>
            <a:srgbClr val="5ACBF0"/>
          </p15:clr>
        </p15:guide>
        <p15:guide id="30" orient="horz" pos="1306" userDrawn="1">
          <p15:clr>
            <a:srgbClr val="5ACBF0"/>
          </p15:clr>
        </p15:guide>
        <p15:guide id="31" orient="horz" pos="1537" userDrawn="1">
          <p15:clr>
            <a:srgbClr val="5ACBF0"/>
          </p15:clr>
        </p15:guide>
        <p15:guide id="32" orient="horz" pos="1846" userDrawn="1">
          <p15:clr>
            <a:srgbClr val="5ACBF0"/>
          </p15:clr>
        </p15:guide>
        <p15:guide id="33" orient="horz" pos="2332" userDrawn="1">
          <p15:clr>
            <a:srgbClr val="5ACBF0"/>
          </p15:clr>
        </p15:guide>
        <p15:guide id="34" orient="horz" pos="4252" userDrawn="1">
          <p15:clr>
            <a:srgbClr val="5ACBF0"/>
          </p15:clr>
        </p15:guide>
        <p15:guide id="35" orient="horz" pos="4485" userDrawn="1">
          <p15:clr>
            <a:srgbClr val="5ACBF0"/>
          </p15:clr>
        </p15:guide>
        <p15:guide id="36" orient="horz" pos="6175" userDrawn="1">
          <p15:clr>
            <a:srgbClr val="5ACBF0"/>
          </p15:clr>
        </p15:guide>
        <p15:guide id="37" orient="horz" pos="6406" userDrawn="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lumMod val="95000"/>
          </a:schemeClr>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944F67E2-D95C-47F9-B99A-F8FF95C2B4A4}"/>
              </a:ext>
            </a:extLst>
          </p:cNvPr>
          <p:cNvSpPr txBox="1"/>
          <p:nvPr/>
        </p:nvSpPr>
        <p:spPr>
          <a:xfrm>
            <a:off x="345764" y="962736"/>
            <a:ext cx="7056750" cy="378513"/>
          </a:xfrm>
          <a:prstGeom prst="rect">
            <a:avLst/>
          </a:prstGeom>
          <a:noFill/>
        </p:spPr>
        <p:txBody>
          <a:bodyPr wrap="square" lIns="0" tIns="0" rIns="0" bIns="0" rtlCol="0">
            <a:noAutofit/>
          </a:bodyPr>
          <a:lstStyle>
            <a:defPPr>
              <a:defRPr lang="en-US"/>
            </a:defPPr>
            <a:lvl1pPr>
              <a:lnSpc>
                <a:spcPct val="90000"/>
              </a:lnSpc>
              <a:defRPr sz="3200">
                <a:solidFill>
                  <a:schemeClr val="accent1"/>
                </a:solidFill>
                <a:latin typeface="+mj-lt"/>
              </a:defRPr>
            </a:lvl1pPr>
          </a:lstStyle>
          <a:p>
            <a:pPr lvl="0"/>
            <a:endParaRPr lang="en-US" sz="2560"/>
          </a:p>
        </p:txBody>
      </p:sp>
      <p:sp>
        <p:nvSpPr>
          <p:cNvPr id="12" name="Text Placeholder 28">
            <a:extLst>
              <a:ext uri="{FF2B5EF4-FFF2-40B4-BE49-F238E27FC236}">
                <a16:creationId xmlns:a16="http://schemas.microsoft.com/office/drawing/2014/main" id="{8ADFEC9B-7108-48E5-B71D-F45E912DBD8B}"/>
              </a:ext>
            </a:extLst>
          </p:cNvPr>
          <p:cNvSpPr>
            <a:spLocks noGrp="1"/>
          </p:cNvSpPr>
          <p:nvPr>
            <p:ph type="body" sz="quarter" idx="10"/>
          </p:nvPr>
        </p:nvSpPr>
        <p:spPr>
          <a:xfrm>
            <a:off x="373065" y="1418156"/>
            <a:ext cx="7029451" cy="591022"/>
          </a:xfrm>
          <a:noFill/>
        </p:spPr>
        <p:txBody>
          <a:bodyPr wrap="square" lIns="0" tIns="0" rIns="0" bIns="0" rtlCol="0">
            <a:noAutofit/>
          </a:bodyPr>
          <a:lstStyle>
            <a:lvl1pPr marL="0" indent="0" algn="l">
              <a:buNone/>
              <a:defRPr lang="en-US" sz="2560" smtClean="0">
                <a:solidFill>
                  <a:schemeClr val="accent1"/>
                </a:solidFill>
                <a:latin typeface="+mj-lt"/>
                <a:cs typeface="+mn-cs"/>
              </a:defRPr>
            </a:lvl1pPr>
            <a:lvl2pPr marL="0" indent="0" algn="l">
              <a:buNone/>
              <a:defRPr lang="en-US" sz="1412" smtClean="0"/>
            </a:lvl2pPr>
            <a:lvl3pPr marL="301146" indent="0" algn="l">
              <a:buNone/>
              <a:defRPr lang="en-US" sz="1412" smtClean="0"/>
            </a:lvl3pPr>
            <a:lvl4pPr marL="707867" indent="0" algn="l">
              <a:buNone/>
              <a:defRPr lang="en-US" sz="1412" smtClean="0"/>
            </a:lvl4pPr>
            <a:lvl5pPr marL="1100927" indent="0" algn="l">
              <a:buNone/>
              <a:defRPr lang="en-US" sz="1412"/>
            </a:lvl5pPr>
          </a:lstStyle>
          <a:p>
            <a:pPr marL="0" lvl="0" defTabSz="731475">
              <a:lnSpc>
                <a:spcPct val="90000"/>
              </a:lnSpc>
            </a:pPr>
            <a:r>
              <a:rPr lang="en-US" dirty="0"/>
              <a:t>Click to edit Master text styles</a:t>
            </a:r>
          </a:p>
        </p:txBody>
      </p:sp>
      <p:pic>
        <p:nvPicPr>
          <p:cNvPr id="13" name="Picture 12" descr="A picture containing drawing&#10;&#10;Description automatically generated">
            <a:extLst>
              <a:ext uri="{FF2B5EF4-FFF2-40B4-BE49-F238E27FC236}">
                <a16:creationId xmlns:a16="http://schemas.microsoft.com/office/drawing/2014/main" id="{2820348C-6D8E-44C2-8194-18C9AF87356F}"/>
              </a:ext>
            </a:extLst>
          </p:cNvPr>
          <p:cNvPicPr>
            <a:picLocks noChangeAspect="1"/>
          </p:cNvPicPr>
          <p:nvPr userDrawn="1"/>
        </p:nvPicPr>
        <p:blipFill>
          <a:blip r:embed="rId2"/>
          <a:stretch>
            <a:fillRect/>
          </a:stretch>
        </p:blipFill>
        <p:spPr>
          <a:xfrm>
            <a:off x="5518785" y="64640"/>
            <a:ext cx="2191776" cy="1333251"/>
          </a:xfrm>
          <a:prstGeom prst="rect">
            <a:avLst/>
          </a:prstGeom>
        </p:spPr>
      </p:pic>
    </p:spTree>
    <p:extLst>
      <p:ext uri="{BB962C8B-B14F-4D97-AF65-F5344CB8AC3E}">
        <p14:creationId xmlns:p14="http://schemas.microsoft.com/office/powerpoint/2010/main" val="1844673931"/>
      </p:ext>
    </p:extLst>
  </p:cSld>
  <p:clrMapOvr>
    <a:masterClrMapping/>
  </p:clrMapOvr>
  <p:transition>
    <p:fade/>
  </p:transition>
  <p:hf sldNum="0" hdr="0" dt="0"/>
  <p:extLst>
    <p:ext uri="{DCECCB84-F9BA-43D5-87BE-67443E8EF086}">
      <p15:sldGuideLst xmlns:p15="http://schemas.microsoft.com/office/powerpoint/2012/main">
        <p15:guide id="6" pos="496" userDrawn="1">
          <p15:clr>
            <a:srgbClr val="A4A3A4"/>
          </p15:clr>
        </p15:guide>
        <p15:guide id="7" pos="613" userDrawn="1">
          <p15:clr>
            <a:srgbClr val="A4A3A4"/>
          </p15:clr>
        </p15:guide>
        <p15:guide id="8" pos="875" userDrawn="1">
          <p15:clr>
            <a:srgbClr val="A4A3A4"/>
          </p15:clr>
        </p15:guide>
        <p15:guide id="9" pos="992" userDrawn="1">
          <p15:clr>
            <a:srgbClr val="A4A3A4"/>
          </p15:clr>
        </p15:guide>
        <p15:guide id="10" pos="1253" userDrawn="1">
          <p15:clr>
            <a:srgbClr val="A4A3A4"/>
          </p15:clr>
        </p15:guide>
        <p15:guide id="11" pos="1370" userDrawn="1">
          <p15:clr>
            <a:srgbClr val="A4A3A4"/>
          </p15:clr>
        </p15:guide>
        <p15:guide id="12" pos="1633" userDrawn="1">
          <p15:clr>
            <a:srgbClr val="A4A3A4"/>
          </p15:clr>
        </p15:guide>
        <p15:guide id="13" pos="1750" userDrawn="1">
          <p15:clr>
            <a:srgbClr val="A4A3A4"/>
          </p15:clr>
        </p15:guide>
        <p15:guide id="14" pos="2012" userDrawn="1">
          <p15:clr>
            <a:srgbClr val="A4A3A4"/>
          </p15:clr>
        </p15:guide>
        <p15:guide id="15" pos="2128" userDrawn="1">
          <p15:clr>
            <a:srgbClr val="A4A3A4"/>
          </p15:clr>
        </p15:guide>
        <p15:guide id="16" pos="2390" userDrawn="1">
          <p15:clr>
            <a:srgbClr val="A4A3A4"/>
          </p15:clr>
        </p15:guide>
        <p15:guide id="17" pos="2507" userDrawn="1">
          <p15:clr>
            <a:srgbClr val="A4A3A4"/>
          </p15:clr>
        </p15:guide>
        <p15:guide id="18" pos="2769" userDrawn="1">
          <p15:clr>
            <a:srgbClr val="A4A3A4"/>
          </p15:clr>
        </p15:guide>
        <p15:guide id="19" pos="2885" userDrawn="1">
          <p15:clr>
            <a:srgbClr val="A4A3A4"/>
          </p15:clr>
        </p15:guide>
        <p15:guide id="20" pos="3147" userDrawn="1">
          <p15:clr>
            <a:srgbClr val="A4A3A4"/>
          </p15:clr>
        </p15:guide>
        <p15:guide id="21" pos="3264" userDrawn="1">
          <p15:clr>
            <a:srgbClr val="A4A3A4"/>
          </p15:clr>
        </p15:guide>
        <p15:guide id="22" pos="3525" userDrawn="1">
          <p15:clr>
            <a:srgbClr val="A4A3A4"/>
          </p15:clr>
        </p15:guide>
        <p15:guide id="23" pos="3643" userDrawn="1">
          <p15:clr>
            <a:srgbClr val="A4A3A4"/>
          </p15:clr>
        </p15:guide>
        <p15:guide id="24" pos="3903" userDrawn="1">
          <p15:clr>
            <a:srgbClr val="A4A3A4"/>
          </p15:clr>
        </p15:guide>
        <p15:guide id="25" pos="4021" userDrawn="1">
          <p15:clr>
            <a:srgbClr val="A4A3A4"/>
          </p15:clr>
        </p15:guide>
        <p15:guide id="26" pos="4282" userDrawn="1">
          <p15:clr>
            <a:srgbClr val="A4A3A4"/>
          </p15:clr>
        </p15:guide>
        <p15:guide id="27" pos="4398" userDrawn="1">
          <p15:clr>
            <a:srgbClr val="A4A3A4"/>
          </p15:clr>
        </p15:guide>
        <p15:guide id="28" orient="horz" pos="1948" userDrawn="1">
          <p15:clr>
            <a:srgbClr val="5ACBF0"/>
          </p15:clr>
        </p15:guide>
        <p15:guide id="29" orient="horz" pos="2714" userDrawn="1">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5021" y="780955"/>
            <a:ext cx="7024307" cy="1839221"/>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372446" y="3498630"/>
            <a:ext cx="7024307" cy="314509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1"/>
            <a:ext cx="7772400" cy="11714163"/>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22" y="3"/>
            <a:ext cx="373075" cy="999610"/>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93483" tIns="314786" rIns="393483" bIns="314786" numCol="1" spcCol="0" rtlCol="0" fromWordArt="0" anchor="t" anchorCtr="0" forceAA="0" compatLnSpc="1">
            <a:prstTxWarp prst="textNoShape">
              <a:avLst/>
            </a:prstTxWarp>
            <a:noAutofit/>
          </a:bodyPr>
          <a:lstStyle/>
          <a:p>
            <a:pPr algn="ctr" defTabSz="2006092" fontAlgn="base">
              <a:lnSpc>
                <a:spcPct val="90000"/>
              </a:lnSpc>
              <a:spcBef>
                <a:spcPct val="0"/>
              </a:spcBef>
              <a:spcAft>
                <a:spcPct val="0"/>
              </a:spcAft>
            </a:pPr>
            <a:endParaRPr lang="en-US" sz="5165">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4" y="3"/>
            <a:ext cx="186538" cy="499804"/>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93483" tIns="314786" rIns="393483" bIns="314786" numCol="1" spcCol="0" rtlCol="0" fromWordArt="0" anchor="t" anchorCtr="0" forceAA="0" compatLnSpc="1">
            <a:prstTxWarp prst="textNoShape">
              <a:avLst/>
            </a:prstTxWarp>
            <a:noAutofit/>
          </a:bodyPr>
          <a:lstStyle/>
          <a:p>
            <a:pPr algn="ctr" defTabSz="2006092" fontAlgn="base">
              <a:lnSpc>
                <a:spcPct val="90000"/>
              </a:lnSpc>
              <a:spcBef>
                <a:spcPct val="0"/>
              </a:spcBef>
              <a:spcAft>
                <a:spcPct val="0"/>
              </a:spcAft>
            </a:pPr>
            <a:endParaRPr lang="en-US" sz="5165">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p:nvPicPr>
        <p:blipFill rotWithShape="1">
          <a:blip r:embed="rId4"/>
          <a:stretch/>
        </p:blipFill>
        <p:spPr>
          <a:xfrm rot="5400000">
            <a:off x="5553814" y="2401248"/>
            <a:ext cx="6194186" cy="1391690"/>
          </a:xfrm>
          <a:prstGeom prst="rect">
            <a:avLst/>
          </a:prstGeom>
        </p:spPr>
      </p:pic>
    </p:spTree>
    <p:extLst>
      <p:ext uri="{BB962C8B-B14F-4D97-AF65-F5344CB8AC3E}">
        <p14:creationId xmlns:p14="http://schemas.microsoft.com/office/powerpoint/2010/main" val="1974937068"/>
      </p:ext>
    </p:extLst>
  </p:cSld>
  <p:clrMap bg1="lt1" tx1="dk1" bg2="lt2" tx2="dk2" accent1="accent1" accent2="accent2" accent3="accent3" accent4="accent4" accent5="accent5" accent6="accent6" hlink="hlink" folHlink="folHlink"/>
  <p:sldLayoutIdLst>
    <p:sldLayoutId id="2147483659" r:id="rId1"/>
    <p:sldLayoutId id="2147483660" r:id="rId2"/>
  </p:sldLayoutIdLst>
  <p:transition>
    <p:fade/>
  </p:transition>
  <p:hf sldNum="0" hdr="0" dt="0"/>
  <p:txStyles>
    <p:titleStyle>
      <a:lvl1pPr algn="l" defTabSz="2006673" rtl="0" eaLnBrk="1" latinLnBrk="0" hangingPunct="1">
        <a:lnSpc>
          <a:spcPct val="100000"/>
        </a:lnSpc>
        <a:spcBef>
          <a:spcPct val="0"/>
        </a:spcBef>
        <a:buNone/>
        <a:defRPr lang="en-US" sz="5976" b="0" kern="1200" cap="none" spc="-107" baseline="0" dirty="0" smtClean="0">
          <a:ln w="3175">
            <a:noFill/>
          </a:ln>
          <a:solidFill>
            <a:schemeClr val="tx1"/>
          </a:solidFill>
          <a:effectLst/>
          <a:latin typeface="+mj-lt"/>
          <a:ea typeface="+mn-ea"/>
          <a:cs typeface="Segoe UI" pitchFamily="34" charset="0"/>
        </a:defRPr>
      </a:lvl1pPr>
    </p:titleStyle>
    <p:bodyStyle>
      <a:lvl1pPr marL="491804" marR="0" indent="-491804" algn="l" defTabSz="200667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4482" kern="1200" spc="0" baseline="0">
          <a:solidFill>
            <a:schemeClr val="tx1"/>
          </a:solidFill>
          <a:latin typeface="+mn-lt"/>
          <a:ea typeface="+mn-ea"/>
          <a:cs typeface="Segoe UI" panose="020B0502040204020203" pitchFamily="34" charset="0"/>
        </a:defRPr>
      </a:lvl1pPr>
      <a:lvl2pPr marL="983606" marR="0" indent="-491804" algn="l" defTabSz="200667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989" kern="1200" spc="0" baseline="0">
          <a:solidFill>
            <a:schemeClr val="tx1"/>
          </a:solidFill>
          <a:latin typeface="+mn-lt"/>
          <a:ea typeface="+mn-ea"/>
          <a:cs typeface="+mn-cs"/>
        </a:defRPr>
      </a:lvl2pPr>
      <a:lvl3pPr marL="1413933" marR="0" indent="-430329" algn="l" defTabSz="200667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390" kern="1200" spc="0" baseline="0">
          <a:solidFill>
            <a:schemeClr val="tx1"/>
          </a:solidFill>
          <a:latin typeface="+mn-lt"/>
          <a:ea typeface="+mn-ea"/>
          <a:cs typeface="+mn-cs"/>
        </a:defRPr>
      </a:lvl3pPr>
      <a:lvl4pPr marL="1813524" marR="0" indent="-389344" algn="l" defTabSz="200667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91" kern="1200" spc="0" baseline="0">
          <a:solidFill>
            <a:schemeClr val="tx1"/>
          </a:solidFill>
          <a:latin typeface="+mn-lt"/>
          <a:ea typeface="+mn-ea"/>
          <a:cs typeface="+mn-cs"/>
        </a:defRPr>
      </a:lvl4pPr>
      <a:lvl5pPr marL="2202869" marR="0" indent="-362022" algn="l" defTabSz="200667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91" kern="1200" spc="0" baseline="0">
          <a:solidFill>
            <a:schemeClr val="tx1"/>
          </a:solidFill>
          <a:latin typeface="+mn-lt"/>
          <a:ea typeface="+mn-ea"/>
          <a:cs typeface="+mn-cs"/>
        </a:defRPr>
      </a:lvl5pPr>
      <a:lvl6pPr marL="5518348" indent="-501669" algn="l" defTabSz="2006673" rtl="0" eaLnBrk="1" latinLnBrk="0" hangingPunct="1">
        <a:spcBef>
          <a:spcPct val="20000"/>
        </a:spcBef>
        <a:buFont typeface="Arial" pitchFamily="34" charset="0"/>
        <a:buChar char="•"/>
        <a:defRPr sz="4304" kern="1200">
          <a:solidFill>
            <a:schemeClr val="tx1"/>
          </a:solidFill>
          <a:latin typeface="+mn-lt"/>
          <a:ea typeface="+mn-ea"/>
          <a:cs typeface="+mn-cs"/>
        </a:defRPr>
      </a:lvl6pPr>
      <a:lvl7pPr marL="6521685" indent="-501669" algn="l" defTabSz="2006673" rtl="0" eaLnBrk="1" latinLnBrk="0" hangingPunct="1">
        <a:spcBef>
          <a:spcPct val="20000"/>
        </a:spcBef>
        <a:buFont typeface="Arial" pitchFamily="34" charset="0"/>
        <a:buChar char="•"/>
        <a:defRPr sz="4304" kern="1200">
          <a:solidFill>
            <a:schemeClr val="tx1"/>
          </a:solidFill>
          <a:latin typeface="+mn-lt"/>
          <a:ea typeface="+mn-ea"/>
          <a:cs typeface="+mn-cs"/>
        </a:defRPr>
      </a:lvl7pPr>
      <a:lvl8pPr marL="7525023" indent="-501669" algn="l" defTabSz="2006673" rtl="0" eaLnBrk="1" latinLnBrk="0" hangingPunct="1">
        <a:spcBef>
          <a:spcPct val="20000"/>
        </a:spcBef>
        <a:buFont typeface="Arial" pitchFamily="34" charset="0"/>
        <a:buChar char="•"/>
        <a:defRPr sz="4304" kern="1200">
          <a:solidFill>
            <a:schemeClr val="tx1"/>
          </a:solidFill>
          <a:latin typeface="+mn-lt"/>
          <a:ea typeface="+mn-ea"/>
          <a:cs typeface="+mn-cs"/>
        </a:defRPr>
      </a:lvl8pPr>
      <a:lvl9pPr marL="8528360" indent="-501669" algn="l" defTabSz="2006673" rtl="0" eaLnBrk="1" latinLnBrk="0" hangingPunct="1">
        <a:spcBef>
          <a:spcPct val="20000"/>
        </a:spcBef>
        <a:buFont typeface="Arial" pitchFamily="34" charset="0"/>
        <a:buChar char="•"/>
        <a:defRPr sz="4304" kern="1200">
          <a:solidFill>
            <a:schemeClr val="tx1"/>
          </a:solidFill>
          <a:latin typeface="+mn-lt"/>
          <a:ea typeface="+mn-ea"/>
          <a:cs typeface="+mn-cs"/>
        </a:defRPr>
      </a:lvl9pPr>
    </p:bodyStyle>
    <p:otherStyle>
      <a:defPPr>
        <a:defRPr lang="en-US"/>
      </a:defPPr>
      <a:lvl1pPr marL="0" algn="l" defTabSz="2006673" rtl="0" eaLnBrk="1" latinLnBrk="0" hangingPunct="1">
        <a:defRPr sz="3873" kern="1200">
          <a:solidFill>
            <a:schemeClr val="tx1"/>
          </a:solidFill>
          <a:latin typeface="+mn-lt"/>
          <a:ea typeface="+mn-ea"/>
          <a:cs typeface="+mn-cs"/>
        </a:defRPr>
      </a:lvl1pPr>
      <a:lvl2pPr marL="1003338" algn="l" defTabSz="2006673" rtl="0" eaLnBrk="1" latinLnBrk="0" hangingPunct="1">
        <a:defRPr sz="3873" kern="1200">
          <a:solidFill>
            <a:schemeClr val="tx1"/>
          </a:solidFill>
          <a:latin typeface="+mn-lt"/>
          <a:ea typeface="+mn-ea"/>
          <a:cs typeface="+mn-cs"/>
        </a:defRPr>
      </a:lvl2pPr>
      <a:lvl3pPr marL="2006673" algn="l" defTabSz="2006673" rtl="0" eaLnBrk="1" latinLnBrk="0" hangingPunct="1">
        <a:defRPr sz="3873" kern="1200">
          <a:solidFill>
            <a:schemeClr val="tx1"/>
          </a:solidFill>
          <a:latin typeface="+mn-lt"/>
          <a:ea typeface="+mn-ea"/>
          <a:cs typeface="+mn-cs"/>
        </a:defRPr>
      </a:lvl3pPr>
      <a:lvl4pPr marL="3010010" algn="l" defTabSz="2006673" rtl="0" eaLnBrk="1" latinLnBrk="0" hangingPunct="1">
        <a:defRPr sz="3873" kern="1200">
          <a:solidFill>
            <a:schemeClr val="tx1"/>
          </a:solidFill>
          <a:latin typeface="+mn-lt"/>
          <a:ea typeface="+mn-ea"/>
          <a:cs typeface="+mn-cs"/>
        </a:defRPr>
      </a:lvl4pPr>
      <a:lvl5pPr marL="4013345" algn="l" defTabSz="2006673" rtl="0" eaLnBrk="1" latinLnBrk="0" hangingPunct="1">
        <a:defRPr sz="3873" kern="1200">
          <a:solidFill>
            <a:schemeClr val="tx1"/>
          </a:solidFill>
          <a:latin typeface="+mn-lt"/>
          <a:ea typeface="+mn-ea"/>
          <a:cs typeface="+mn-cs"/>
        </a:defRPr>
      </a:lvl5pPr>
      <a:lvl6pPr marL="5016683" algn="l" defTabSz="2006673" rtl="0" eaLnBrk="1" latinLnBrk="0" hangingPunct="1">
        <a:defRPr sz="3873" kern="1200">
          <a:solidFill>
            <a:schemeClr val="tx1"/>
          </a:solidFill>
          <a:latin typeface="+mn-lt"/>
          <a:ea typeface="+mn-ea"/>
          <a:cs typeface="+mn-cs"/>
        </a:defRPr>
      </a:lvl6pPr>
      <a:lvl7pPr marL="6020018" algn="l" defTabSz="2006673" rtl="0" eaLnBrk="1" latinLnBrk="0" hangingPunct="1">
        <a:defRPr sz="3873" kern="1200">
          <a:solidFill>
            <a:schemeClr val="tx1"/>
          </a:solidFill>
          <a:latin typeface="+mn-lt"/>
          <a:ea typeface="+mn-ea"/>
          <a:cs typeface="+mn-cs"/>
        </a:defRPr>
      </a:lvl7pPr>
      <a:lvl8pPr marL="7023355" algn="l" defTabSz="2006673" rtl="0" eaLnBrk="1" latinLnBrk="0" hangingPunct="1">
        <a:defRPr sz="3873" kern="1200">
          <a:solidFill>
            <a:schemeClr val="tx1"/>
          </a:solidFill>
          <a:latin typeface="+mn-lt"/>
          <a:ea typeface="+mn-ea"/>
          <a:cs typeface="+mn-cs"/>
        </a:defRPr>
      </a:lvl8pPr>
      <a:lvl9pPr marL="8026692" algn="l" defTabSz="2006673" rtl="0" eaLnBrk="1" latinLnBrk="0" hangingPunct="1">
        <a:defRPr sz="3873"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35" userDrawn="1">
          <p15:clr>
            <a:srgbClr val="C35EA4"/>
          </p15:clr>
        </p15:guide>
        <p15:guide id="17" pos="4663" userDrawn="1">
          <p15:clr>
            <a:srgbClr val="C35EA4"/>
          </p15:clr>
        </p15:guide>
        <p15:guide id="25" orient="horz" pos="787" userDrawn="1">
          <p15:clr>
            <a:srgbClr val="C35EA4"/>
          </p15:clr>
        </p15:guide>
        <p15:guide id="26" orient="horz" pos="1743" userDrawn="1">
          <p15:clr>
            <a:srgbClr val="C35EA4"/>
          </p15:clr>
        </p15:guide>
        <p15:guide id="27" orient="horz" pos="249" userDrawn="1">
          <p15:clr>
            <a:srgbClr val="A4A3A4"/>
          </p15:clr>
        </p15:guide>
        <p15:guide id="28" pos="118" userDrawn="1">
          <p15:clr>
            <a:srgbClr val="A4A3A4"/>
          </p15:clr>
        </p15:guide>
        <p15:guide id="29" orient="horz" pos="8956" userDrawn="1">
          <p15:clr>
            <a:srgbClr val="A4A3A4"/>
          </p15:clr>
        </p15:guide>
        <p15:guide id="30" pos="4778"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1.xml"/><Relationship Id="rId7" Type="http://schemas.openxmlformats.org/officeDocument/2006/relationships/image" Target="../media/image6.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5.svg"/><Relationship Id="rId11" Type="http://schemas.openxmlformats.org/officeDocument/2006/relationships/image" Target="../media/image3.emf"/><Relationship Id="rId5" Type="http://schemas.openxmlformats.org/officeDocument/2006/relationships/image" Target="../media/image4.png"/><Relationship Id="rId10" Type="http://schemas.openxmlformats.org/officeDocument/2006/relationships/oleObject" Target="../embeddings/oleObject1.bin"/><Relationship Id="rId4" Type="http://schemas.openxmlformats.org/officeDocument/2006/relationships/notesSlide" Target="../notesSlides/notesSlide1.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Rectangle 565">
            <a:extLst>
              <a:ext uri="{FF2B5EF4-FFF2-40B4-BE49-F238E27FC236}">
                <a16:creationId xmlns:a16="http://schemas.microsoft.com/office/drawing/2014/main" id="{CE5DCF4D-3F5F-4B2F-A6F2-7787AF4212A2}"/>
              </a:ext>
            </a:extLst>
          </p:cNvPr>
          <p:cNvSpPr/>
          <p:nvPr/>
        </p:nvSpPr>
        <p:spPr bwMode="auto">
          <a:xfrm>
            <a:off x="0" y="1988090"/>
            <a:ext cx="7772400" cy="972607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47"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48" name="Rectangle 547">
            <a:extLst>
              <a:ext uri="{FF2B5EF4-FFF2-40B4-BE49-F238E27FC236}">
                <a16:creationId xmlns:a16="http://schemas.microsoft.com/office/drawing/2014/main" id="{23B9C027-0E02-4919-8903-92DC8A7FE006}"/>
              </a:ext>
            </a:extLst>
          </p:cNvPr>
          <p:cNvSpPr/>
          <p:nvPr/>
        </p:nvSpPr>
        <p:spPr bwMode="auto">
          <a:xfrm>
            <a:off x="0" y="5226271"/>
            <a:ext cx="7772400" cy="325401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47"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69" name="TextBox 568">
            <a:extLst>
              <a:ext uri="{FF2B5EF4-FFF2-40B4-BE49-F238E27FC236}">
                <a16:creationId xmlns:a16="http://schemas.microsoft.com/office/drawing/2014/main" id="{9D117938-5C6E-4EAD-81D2-DB0D6F72921A}"/>
              </a:ext>
            </a:extLst>
          </p:cNvPr>
          <p:cNvSpPr txBox="1"/>
          <p:nvPr/>
        </p:nvSpPr>
        <p:spPr>
          <a:xfrm>
            <a:off x="351367" y="2925275"/>
            <a:ext cx="4228571" cy="1338828"/>
          </a:xfrm>
          <a:prstGeom prst="rect">
            <a:avLst/>
          </a:prstGeom>
          <a:noFill/>
        </p:spPr>
        <p:txBody>
          <a:bodyPr wrap="square" lIns="0" tIns="0" rIns="0" bIns="0" rtlCol="0">
            <a:spAutoFit/>
          </a:bodyPr>
          <a:lstStyle/>
          <a:p>
            <a:pPr>
              <a:spcBef>
                <a:spcPts val="200"/>
              </a:spcBef>
              <a:spcAft>
                <a:spcPts val="400"/>
              </a:spcAft>
            </a:pPr>
            <a:r>
              <a:rPr lang="en-US" sz="2800" dirty="0">
                <a:solidFill>
                  <a:schemeClr val="accent1"/>
                </a:solidFill>
                <a:latin typeface="+mj-lt"/>
              </a:rPr>
              <a:t>More cloud services</a:t>
            </a:r>
          </a:p>
          <a:p>
            <a:pPr>
              <a:spcBef>
                <a:spcPts val="200"/>
              </a:spcBef>
              <a:spcAft>
                <a:spcPts val="400"/>
              </a:spcAft>
            </a:pPr>
            <a:r>
              <a:rPr lang="en-US" sz="1800" dirty="0"/>
              <a:t>Take your cloud app development farther using more than 100 Azure services that support .NET natively</a:t>
            </a:r>
          </a:p>
        </p:txBody>
      </p:sp>
      <p:sp>
        <p:nvSpPr>
          <p:cNvPr id="570" name="TextBox 569">
            <a:extLst>
              <a:ext uri="{FF2B5EF4-FFF2-40B4-BE49-F238E27FC236}">
                <a16:creationId xmlns:a16="http://schemas.microsoft.com/office/drawing/2014/main" id="{D788AC8C-E516-4D1B-AC23-8C6CB02C0715}"/>
              </a:ext>
            </a:extLst>
          </p:cNvPr>
          <p:cNvSpPr txBox="1"/>
          <p:nvPr/>
        </p:nvSpPr>
        <p:spPr>
          <a:xfrm>
            <a:off x="3731173" y="5906865"/>
            <a:ext cx="3896543" cy="1892826"/>
          </a:xfrm>
          <a:prstGeom prst="rect">
            <a:avLst/>
          </a:prstGeom>
          <a:noFill/>
        </p:spPr>
        <p:txBody>
          <a:bodyPr wrap="square" lIns="0" tIns="0" rIns="0" bIns="0" rtlCol="0">
            <a:spAutoFit/>
          </a:bodyPr>
          <a:lstStyle/>
          <a:p>
            <a:pPr>
              <a:spcBef>
                <a:spcPts val="200"/>
              </a:spcBef>
              <a:spcAft>
                <a:spcPts val="400"/>
              </a:spcAft>
            </a:pPr>
            <a:r>
              <a:rPr lang="en-US" sz="2800" dirty="0">
                <a:solidFill>
                  <a:schemeClr val="accent1"/>
                </a:solidFill>
                <a:latin typeface="+mj-lt"/>
              </a:rPr>
              <a:t>Visual Studio tools</a:t>
            </a:r>
          </a:p>
          <a:p>
            <a:pPr>
              <a:spcBef>
                <a:spcPts val="200"/>
              </a:spcBef>
              <a:spcAft>
                <a:spcPts val="400"/>
              </a:spcAft>
            </a:pPr>
            <a:r>
              <a:rPr lang="en-US" sz="1800" dirty="0"/>
              <a:t>Take advantage of integrated Visual Studio developer tools, get started faster with project templates, and be more productive with powerful debugging tools</a:t>
            </a:r>
          </a:p>
        </p:txBody>
      </p:sp>
      <p:sp>
        <p:nvSpPr>
          <p:cNvPr id="572" name="TextBox 571">
            <a:extLst>
              <a:ext uri="{FF2B5EF4-FFF2-40B4-BE49-F238E27FC236}">
                <a16:creationId xmlns:a16="http://schemas.microsoft.com/office/drawing/2014/main" id="{D20C546C-C7E1-4831-93DF-AAAB1D7E70B0}"/>
              </a:ext>
            </a:extLst>
          </p:cNvPr>
          <p:cNvSpPr txBox="1"/>
          <p:nvPr/>
        </p:nvSpPr>
        <p:spPr>
          <a:xfrm>
            <a:off x="351368" y="9084206"/>
            <a:ext cx="3442758" cy="2046714"/>
          </a:xfrm>
          <a:prstGeom prst="rect">
            <a:avLst/>
          </a:prstGeom>
          <a:noFill/>
        </p:spPr>
        <p:txBody>
          <a:bodyPr wrap="square" lIns="0" tIns="0" rIns="0" bIns="0" rtlCol="0">
            <a:spAutoFit/>
          </a:bodyPr>
          <a:lstStyle/>
          <a:p>
            <a:pPr>
              <a:spcBef>
                <a:spcPts val="200"/>
              </a:spcBef>
              <a:spcAft>
                <a:spcPts val="400"/>
              </a:spcAft>
            </a:pPr>
            <a:r>
              <a:rPr lang="en-US" sz="2800" dirty="0">
                <a:solidFill>
                  <a:schemeClr val="accent1"/>
                </a:solidFill>
                <a:latin typeface="+mj-lt"/>
              </a:rPr>
              <a:t>Faster, simpler development</a:t>
            </a:r>
          </a:p>
          <a:p>
            <a:pPr>
              <a:spcBef>
                <a:spcPts val="200"/>
              </a:spcBef>
              <a:spcAft>
                <a:spcPts val="400"/>
              </a:spcAft>
            </a:pPr>
            <a:r>
              <a:rPr lang="en-US" sz="1800" dirty="0"/>
              <a:t>Develop more easily with one-click deployment in Visual Studio, or use Azure DevOps to setup a CI/CD pipeline for your app</a:t>
            </a:r>
          </a:p>
        </p:txBody>
      </p:sp>
      <p:pic>
        <p:nvPicPr>
          <p:cNvPr id="2" name="Graphic 1">
            <a:extLst>
              <a:ext uri="{FF2B5EF4-FFF2-40B4-BE49-F238E27FC236}">
                <a16:creationId xmlns:a16="http://schemas.microsoft.com/office/drawing/2014/main" id="{FED94431-9180-4A5C-9049-D398F4171E5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16308"/>
          <a:stretch/>
        </p:blipFill>
        <p:spPr>
          <a:xfrm>
            <a:off x="4979236" y="977906"/>
            <a:ext cx="2793164" cy="3945604"/>
          </a:xfrm>
          <a:prstGeom prst="rect">
            <a:avLst/>
          </a:prstGeom>
        </p:spPr>
      </p:pic>
      <p:pic>
        <p:nvPicPr>
          <p:cNvPr id="3" name="Picture 2">
            <a:extLst>
              <a:ext uri="{FF2B5EF4-FFF2-40B4-BE49-F238E27FC236}">
                <a16:creationId xmlns:a16="http://schemas.microsoft.com/office/drawing/2014/main" id="{7864B299-8005-4B0B-85CA-3C2E8D51A110}"/>
              </a:ext>
            </a:extLst>
          </p:cNvPr>
          <p:cNvPicPr>
            <a:picLocks noChangeAspect="1"/>
          </p:cNvPicPr>
          <p:nvPr/>
        </p:nvPicPr>
        <p:blipFill rotWithShape="1">
          <a:blip r:embed="rId7"/>
          <a:srcRect l="11745"/>
          <a:stretch/>
        </p:blipFill>
        <p:spPr>
          <a:xfrm>
            <a:off x="0" y="5055918"/>
            <a:ext cx="3355066" cy="3478077"/>
          </a:xfrm>
          <a:prstGeom prst="rect">
            <a:avLst/>
          </a:prstGeom>
        </p:spPr>
      </p:pic>
      <p:pic>
        <p:nvPicPr>
          <p:cNvPr id="4" name="Picture 3">
            <a:extLst>
              <a:ext uri="{FF2B5EF4-FFF2-40B4-BE49-F238E27FC236}">
                <a16:creationId xmlns:a16="http://schemas.microsoft.com/office/drawing/2014/main" id="{D1EFD323-89AE-4870-A21C-1ED7D60CA2BF}"/>
              </a:ext>
            </a:extLst>
          </p:cNvPr>
          <p:cNvPicPr>
            <a:picLocks noChangeAspect="1"/>
          </p:cNvPicPr>
          <p:nvPr/>
        </p:nvPicPr>
        <p:blipFill rotWithShape="1">
          <a:blip r:embed="rId8"/>
          <a:srcRect r="19858" b="1733"/>
          <a:stretch/>
        </p:blipFill>
        <p:spPr>
          <a:xfrm>
            <a:off x="3063240" y="8265460"/>
            <a:ext cx="4709160" cy="3345093"/>
          </a:xfrm>
          <a:prstGeom prst="rect">
            <a:avLst/>
          </a:prstGeom>
        </p:spPr>
      </p:pic>
      <p:pic>
        <p:nvPicPr>
          <p:cNvPr id="546" name="Picture 545" descr="A picture containing drawing&#10;&#10;Description automatically generated">
            <a:extLst>
              <a:ext uri="{FF2B5EF4-FFF2-40B4-BE49-F238E27FC236}">
                <a16:creationId xmlns:a16="http://schemas.microsoft.com/office/drawing/2014/main" id="{D16D121A-D4A4-4FD6-95AA-694164E97DB4}"/>
              </a:ext>
            </a:extLst>
          </p:cNvPr>
          <p:cNvPicPr>
            <a:picLocks noChangeAspect="1"/>
          </p:cNvPicPr>
          <p:nvPr/>
        </p:nvPicPr>
        <p:blipFill>
          <a:blip r:embed="rId9"/>
          <a:stretch>
            <a:fillRect/>
          </a:stretch>
        </p:blipFill>
        <p:spPr>
          <a:xfrm>
            <a:off x="47625" y="51570"/>
            <a:ext cx="2191776" cy="982367"/>
          </a:xfrm>
          <a:prstGeom prst="rect">
            <a:avLst/>
          </a:prstGeom>
        </p:spPr>
      </p:pic>
      <p:graphicFrame>
        <p:nvGraphicFramePr>
          <p:cNvPr id="6" name="Object 5" hidden="1">
            <a:extLst>
              <a:ext uri="{FF2B5EF4-FFF2-40B4-BE49-F238E27FC236}">
                <a16:creationId xmlns:a16="http://schemas.microsoft.com/office/drawing/2014/main" id="{31A249D2-9EE3-4037-99F5-C405D51E021D}"/>
              </a:ext>
            </a:extLst>
          </p:cNvPr>
          <p:cNvGraphicFramePr>
            <a:graphicFrameLocks noChangeAspect="1"/>
          </p:cNvGraphicFramePr>
          <p:nvPr>
            <p:custDataLst>
              <p:tags r:id="rId2"/>
            </p:custDataLst>
          </p:nvPr>
        </p:nvGraphicFramePr>
        <p:xfrm>
          <a:off x="-351558" y="-263380"/>
          <a:ext cx="1732" cy="1732"/>
        </p:xfrm>
        <a:graphic>
          <a:graphicData uri="http://schemas.openxmlformats.org/presentationml/2006/ole">
            <mc:AlternateContent xmlns:mc="http://schemas.openxmlformats.org/markup-compatibility/2006">
              <mc:Choice xmlns:v="urn:schemas-microsoft-com:vml" Requires="v">
                <p:oleObj spid="_x0000_s1026" name="think-cell Slide" r:id="rId10" imgW="425" imgH="424" progId="TCLayout.ActiveDocument.1">
                  <p:embed/>
                </p:oleObj>
              </mc:Choice>
              <mc:Fallback>
                <p:oleObj name="think-cell Slide" r:id="rId10" imgW="425" imgH="424" progId="TCLayout.ActiveDocument.1">
                  <p:embed/>
                  <p:pic>
                    <p:nvPicPr>
                      <p:cNvPr id="6" name="Object 5" hidden="1">
                        <a:extLst>
                          <a:ext uri="{FF2B5EF4-FFF2-40B4-BE49-F238E27FC236}">
                            <a16:creationId xmlns:a16="http://schemas.microsoft.com/office/drawing/2014/main" id="{31A249D2-9EE3-4037-99F5-C405D51E021D}"/>
                          </a:ext>
                        </a:extLst>
                      </p:cNvPr>
                      <p:cNvPicPr/>
                      <p:nvPr/>
                    </p:nvPicPr>
                    <p:blipFill>
                      <a:blip r:embed="rId11"/>
                      <a:stretch>
                        <a:fillRect/>
                      </a:stretch>
                    </p:blipFill>
                    <p:spPr>
                      <a:xfrm>
                        <a:off x="-351558" y="-263380"/>
                        <a:ext cx="1732" cy="1732"/>
                      </a:xfrm>
                      <a:prstGeom prst="rect">
                        <a:avLst/>
                      </a:prstGeom>
                    </p:spPr>
                  </p:pic>
                </p:oleObj>
              </mc:Fallback>
            </mc:AlternateContent>
          </a:graphicData>
        </a:graphic>
      </p:graphicFrame>
      <p:sp>
        <p:nvSpPr>
          <p:cNvPr id="564" name="Text Placeholder 563">
            <a:extLst>
              <a:ext uri="{FF2B5EF4-FFF2-40B4-BE49-F238E27FC236}">
                <a16:creationId xmlns:a16="http://schemas.microsoft.com/office/drawing/2014/main" id="{4F3C5515-1668-4A32-A71A-2D657DF98523}"/>
              </a:ext>
            </a:extLst>
          </p:cNvPr>
          <p:cNvSpPr>
            <a:spLocks noGrp="1"/>
          </p:cNvSpPr>
          <p:nvPr>
            <p:ph type="body" sz="quarter" idx="10"/>
          </p:nvPr>
        </p:nvSpPr>
        <p:spPr>
          <a:xfrm>
            <a:off x="373069" y="1078514"/>
            <a:ext cx="7029451" cy="443807"/>
          </a:xfrm>
        </p:spPr>
        <p:txBody>
          <a:bodyPr/>
          <a:lstStyle/>
          <a:p>
            <a:pPr defTabSz="2508341">
              <a:spcBef>
                <a:spcPts val="0"/>
              </a:spcBef>
              <a:buSzTx/>
            </a:pPr>
            <a:r>
              <a:rPr lang="en-US" sz="3200" dirty="0">
                <a:solidFill>
                  <a:srgbClr val="000000"/>
                </a:solidFill>
                <a:latin typeface="Segoe UI Semibold" panose="020B0702040204020203" pitchFamily="34" charset="0"/>
                <a:cs typeface="Segoe UI Semibold" panose="020B0702040204020203" pitchFamily="34" charset="0"/>
              </a:rPr>
              <a:t>Why use </a:t>
            </a:r>
            <a:r>
              <a:rPr lang="en-US" sz="3200" dirty="0">
                <a:latin typeface="Segoe UI Semibold" panose="020B0702040204020203" pitchFamily="34" charset="0"/>
                <a:cs typeface="Segoe UI Semibold" panose="020B0702040204020203" pitchFamily="34" charset="0"/>
              </a:rPr>
              <a:t>.NET on Azure</a:t>
            </a:r>
            <a:r>
              <a:rPr lang="en-US" sz="3200" dirty="0">
                <a:solidFill>
                  <a:srgbClr val="000000"/>
                </a:solidFill>
                <a:latin typeface="Segoe UI Semibold" panose="020B0702040204020203" pitchFamily="34" charset="0"/>
                <a:cs typeface="Segoe UI Semibold" panose="020B0702040204020203" pitchFamily="34" charset="0"/>
              </a:rPr>
              <a:t>?</a:t>
            </a:r>
          </a:p>
        </p:txBody>
      </p:sp>
    </p:spTree>
    <p:extLst>
      <p:ext uri="{BB962C8B-B14F-4D97-AF65-F5344CB8AC3E}">
        <p14:creationId xmlns:p14="http://schemas.microsoft.com/office/powerpoint/2010/main" val="3419260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eme1">
  <a:themeElements>
    <a:clrScheme name="Unified">
      <a:dk1>
        <a:srgbClr val="1A1A1A"/>
      </a:dk1>
      <a:lt1>
        <a:srgbClr val="FFFFFF"/>
      </a:lt1>
      <a:dk2>
        <a:srgbClr val="0D0D0D"/>
      </a:dk2>
      <a:lt2>
        <a:srgbClr val="E6E6E6"/>
      </a:lt2>
      <a:accent1>
        <a:srgbClr val="0078D4"/>
      </a:accent1>
      <a:accent2>
        <a:srgbClr val="243A5E"/>
      </a:accent2>
      <a:accent3>
        <a:srgbClr val="50E6FF"/>
      </a:accent3>
      <a:accent4>
        <a:srgbClr val="008575"/>
      </a:accent4>
      <a:accent5>
        <a:srgbClr val="737373"/>
      </a:accent5>
      <a:accent6>
        <a:srgbClr val="D2D2D2"/>
      </a:accent6>
      <a:hlink>
        <a:srgbClr val="0078D4"/>
      </a:hlink>
      <a:folHlink>
        <a:srgbClr val="0078D4"/>
      </a:folHlink>
    </a:clrScheme>
    <a:fontScheme name="Microsoft">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heme1" id="{74B80A7E-15B4-4C56-A8AD-296144A06FDD}" vid="{C091AF1B-5D63-4BFC-BA71-888BD93171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2C28266A38B74BB8736D79589A967D" ma:contentTypeVersion="16" ma:contentTypeDescription="Create a new document." ma:contentTypeScope="" ma:versionID="326c486aa047cea965d9b669c91a0e3d">
  <xsd:schema xmlns:xsd="http://www.w3.org/2001/XMLSchema" xmlns:xs="http://www.w3.org/2001/XMLSchema" xmlns:p="http://schemas.microsoft.com/office/2006/metadata/properties" xmlns:ns1="http://schemas.microsoft.com/sharepoint/v3" xmlns:ns2="3f419478-5607-4e24-9036-5a0e9a431bae" xmlns:ns3="f369e916-4bd8-4af9-b2c4-8613bc5330ef" targetNamespace="http://schemas.microsoft.com/office/2006/metadata/properties" ma:root="true" ma:fieldsID="f5adf2f608a6f426ea7108ba8eda9a32" ns1:_="" ns2:_="" ns3:_="">
    <xsd:import namespace="http://schemas.microsoft.com/sharepoint/v3"/>
    <xsd:import namespace="3f419478-5607-4e24-9036-5a0e9a431bae"/>
    <xsd:import namespace="f369e916-4bd8-4af9-b2c4-8613bc5330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3:LastSharedByUser" minOccurs="0"/>
                <xsd:element ref="ns3:LastSharedByTime"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419478-5607-4e24-9036-5a0e9a431b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69e916-4bd8-4af9-b2c4-8613bc5330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LastSharedByUser" ma:index="14" nillable="true" ma:displayName="Last Shared By User" ma:hidden="true" ma:internalName="LastSharedByUser" ma:readOnly="true">
      <xsd:simpleType>
        <xsd:restriction base="dms:Note"/>
      </xsd:simpleType>
    </xsd:element>
    <xsd:element name="LastSharedByTime" ma:index="15"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4866A8F-5900-4C31-84DB-6148C6377477}">
  <ds:schemaRefs>
    <ds:schemaRef ds:uri="http://schemas.microsoft.com/sharepoint/v3/contenttype/forms"/>
  </ds:schemaRefs>
</ds:datastoreItem>
</file>

<file path=customXml/itemProps2.xml><?xml version="1.0" encoding="utf-8"?>
<ds:datastoreItem xmlns:ds="http://schemas.openxmlformats.org/officeDocument/2006/customXml" ds:itemID="{60717907-A45D-4CB8-B027-8DF7EF1A2269}"/>
</file>

<file path=customXml/itemProps3.xml><?xml version="1.0" encoding="utf-8"?>
<ds:datastoreItem xmlns:ds="http://schemas.openxmlformats.org/officeDocument/2006/customXml" ds:itemID="{7F3BC782-4A06-498C-B87A-774AF2CF606D}">
  <ds:schemaRefs>
    <ds:schemaRef ds:uri="http://schemas.microsoft.com/office/2006/metadata/properties"/>
    <ds:schemaRef ds:uri="0c1a6c9c-f016-4857-bf43-21b252e701d9"/>
    <ds:schemaRef ds:uri="7a20bb1a-2526-436b-a0aa-406322af6dcc"/>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Theme1</Template>
  <TotalTime>52500</TotalTime>
  <Words>83</Words>
  <Application>Microsoft Office PowerPoint</Application>
  <PresentationFormat>Custom</PresentationFormat>
  <Paragraphs>8</Paragraphs>
  <Slides>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8" baseType="lpstr">
      <vt:lpstr>Calibri</vt:lpstr>
      <vt:lpstr>Wingdings</vt:lpstr>
      <vt:lpstr>Segoe UI Semibold</vt:lpstr>
      <vt:lpstr>Arial</vt:lpstr>
      <vt:lpstr>Segoe UI</vt:lpstr>
      <vt:lpstr>Theme1</vt:lpstr>
      <vt:lpstr>think-cell Slide</vt:lpstr>
      <vt:lpstr>PowerPoint Presentation</vt:lpstr>
    </vt:vector>
  </TitlesOfParts>
  <Company>Cinco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Solomon</dc:creator>
  <cp:lastModifiedBy>James Nesse</cp:lastModifiedBy>
  <cp:revision>1597</cp:revision>
  <cp:lastPrinted>2013-10-01T16:28:23Z</cp:lastPrinted>
  <dcterms:created xsi:type="dcterms:W3CDTF">2017-01-28T00:11:29Z</dcterms:created>
  <dcterms:modified xsi:type="dcterms:W3CDTF">2020-06-24T17:42:16Z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0x010100BF2C28266A38B74BB8736D79589A967D</vt:lpwstr>
  </property>
  <property fmtid="{D5CDD505-2E9C-101B-9397-08002B2CF9AE}" pid="3" name="Order">
    <vt:r8>525800</vt:r8>
  </property>
</Properties>
</file>